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0" r:id="rId6"/>
    <p:sldId id="279" r:id="rId7"/>
    <p:sldId id="263" r:id="rId8"/>
    <p:sldId id="264" r:id="rId9"/>
    <p:sldId id="259" r:id="rId10"/>
    <p:sldId id="280" r:id="rId11"/>
    <p:sldId id="258" r:id="rId12"/>
    <p:sldId id="266" r:id="rId13"/>
    <p:sldId id="277" r:id="rId14"/>
    <p:sldId id="278" r:id="rId15"/>
    <p:sldId id="273" r:id="rId16"/>
    <p:sldId id="271" r:id="rId17"/>
    <p:sldId id="270" r:id="rId18"/>
    <p:sldId id="272" r:id="rId19"/>
    <p:sldId id="269" r:id="rId20"/>
    <p:sldId id="265" r:id="rId21"/>
    <p:sldId id="274" r:id="rId22"/>
    <p:sldId id="283" r:id="rId23"/>
    <p:sldId id="282" r:id="rId24"/>
    <p:sldId id="281" r:id="rId25"/>
    <p:sldId id="285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371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Использование сетевых инструментов и ресурсов в обучении. Развитие письменной и устной речи учащихся.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196752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заседания муниципального методического объединения учителей начальных классов и учителей русского языка и литературы: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0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7959" y="1340768"/>
            <a:ext cx="81003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Сетевые образовательные ресурсы – это ресурсы, размещенные сети Интернет (т.е. ресурсы, предоставленные в открытый доступ для использования пользователями данной сети).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6" t="58788" r="9091" b="3031"/>
          <a:stretch/>
        </p:blipFill>
        <p:spPr bwMode="auto">
          <a:xfrm>
            <a:off x="6156176" y="5085184"/>
            <a:ext cx="2875206" cy="163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67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3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39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620688"/>
            <a:ext cx="68407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Зачем нужно применение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учителю сетевых инструментов и ресурсов?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3200" dirty="0"/>
          </a:p>
          <a:p>
            <a:r>
              <a:rPr lang="ru-RU" sz="3200" dirty="0" smtClean="0"/>
              <a:t>-экономия </a:t>
            </a:r>
            <a:r>
              <a:rPr lang="ru-RU" sz="3200" dirty="0"/>
              <a:t>времени на уроке;</a:t>
            </a:r>
          </a:p>
          <a:p>
            <a:r>
              <a:rPr lang="ru-RU" sz="3200" dirty="0" smtClean="0"/>
              <a:t>-глубина </a:t>
            </a:r>
            <a:r>
              <a:rPr lang="ru-RU" sz="3200" dirty="0"/>
              <a:t>погружения в материал;</a:t>
            </a:r>
          </a:p>
          <a:p>
            <a:r>
              <a:rPr lang="ru-RU" sz="3200" dirty="0" smtClean="0"/>
              <a:t>-повышенная </a:t>
            </a:r>
            <a:r>
              <a:rPr lang="ru-RU" sz="3200" dirty="0"/>
              <a:t>мотивация обучения;</a:t>
            </a:r>
          </a:p>
          <a:p>
            <a:r>
              <a:rPr lang="ru-RU" sz="3200" dirty="0" smtClean="0"/>
              <a:t>-возможность </a:t>
            </a:r>
            <a:r>
              <a:rPr lang="ru-RU" sz="3200" dirty="0"/>
              <a:t>одновременного использования аудио-, видео-, мультимедиа- материалов;</a:t>
            </a:r>
          </a:p>
          <a:p>
            <a:r>
              <a:rPr lang="ru-RU" sz="3200" dirty="0" smtClean="0"/>
              <a:t>-привлечение </a:t>
            </a:r>
            <a:r>
              <a:rPr lang="ru-RU" sz="3200" dirty="0"/>
              <a:t>разных видов деятельности: мыслить, спорить, рассуждать.</a:t>
            </a:r>
          </a:p>
        </p:txBody>
      </p:sp>
    </p:spTree>
    <p:extLst>
      <p:ext uri="{BB962C8B-B14F-4D97-AF65-F5344CB8AC3E}">
        <p14:creationId xmlns:p14="http://schemas.microsoft.com/office/powerpoint/2010/main" val="303709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5584"/>
            <a:ext cx="2032573" cy="1833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1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0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13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489" y="404664"/>
            <a:ext cx="81003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Что дает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электронные образовательные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ресурсы 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ученику?</a:t>
            </a:r>
          </a:p>
          <a:p>
            <a:r>
              <a:rPr lang="ru-RU" sz="2800" dirty="0" smtClean="0"/>
              <a:t>1</a:t>
            </a:r>
            <a:r>
              <a:rPr lang="ru-RU" sz="2800" dirty="0"/>
              <a:t>. ИКТ содействует росту успеваемости учащихся по предмету;</a:t>
            </a:r>
          </a:p>
          <a:p>
            <a:r>
              <a:rPr lang="ru-RU" sz="2800" dirty="0" smtClean="0"/>
              <a:t>2</a:t>
            </a:r>
            <a:r>
              <a:rPr lang="ru-RU" sz="2800" dirty="0"/>
              <a:t>. ИКТ позволяет учащимся проявить себя в новой роли;</a:t>
            </a:r>
          </a:p>
          <a:p>
            <a:r>
              <a:rPr lang="ru-RU" sz="2800" dirty="0" smtClean="0"/>
              <a:t>3</a:t>
            </a:r>
            <a:r>
              <a:rPr lang="ru-RU" sz="2800" dirty="0"/>
              <a:t>. ИКТ формирует навыки самостоятельной продуктивной деятельности;</a:t>
            </a:r>
          </a:p>
          <a:p>
            <a:r>
              <a:rPr lang="ru-RU" sz="2800" dirty="0" smtClean="0"/>
              <a:t>4</a:t>
            </a:r>
            <a:r>
              <a:rPr lang="ru-RU" sz="2800" dirty="0"/>
              <a:t>. ИКТ способствует созданию ситуации успеха для каждого ученика.</a:t>
            </a:r>
          </a:p>
          <a:p>
            <a:r>
              <a:rPr lang="ru-RU" sz="2800" dirty="0" smtClean="0"/>
              <a:t>5</a:t>
            </a:r>
            <a:r>
              <a:rPr lang="ru-RU" sz="2800" dirty="0"/>
              <a:t>. ИКТ делает занятия интересными и развивает мотивацию.</a:t>
            </a:r>
          </a:p>
          <a:p>
            <a:r>
              <a:rPr lang="ru-RU" sz="2800" dirty="0" smtClean="0"/>
              <a:t>6</a:t>
            </a:r>
            <a:r>
              <a:rPr lang="ru-RU" sz="2800" dirty="0"/>
              <a:t>. ИКТ учащиеся начинают работать более творчески и становятся уверенными в себе.</a:t>
            </a:r>
          </a:p>
        </p:txBody>
      </p:sp>
    </p:spTree>
    <p:extLst>
      <p:ext uri="{BB962C8B-B14F-4D97-AF65-F5344CB8AC3E}">
        <p14:creationId xmlns:p14="http://schemas.microsoft.com/office/powerpoint/2010/main" val="189464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3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7" t="4848" r="1363" b="1819"/>
          <a:stretch/>
        </p:blipFill>
        <p:spPr bwMode="auto">
          <a:xfrm>
            <a:off x="0" y="-26426"/>
            <a:ext cx="9143999" cy="688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7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08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6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6041826" cy="167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" t="13485" r="1966" b="13485"/>
          <a:stretch/>
        </p:blipFill>
        <p:spPr bwMode="auto">
          <a:xfrm>
            <a:off x="1949202" y="2780928"/>
            <a:ext cx="5856312" cy="333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65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62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10985" r="38645" b="25794"/>
          <a:stretch/>
        </p:blipFill>
        <p:spPr bwMode="auto">
          <a:xfrm>
            <a:off x="-108520" y="-17286"/>
            <a:ext cx="9252520" cy="687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26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8" t="17672" r="5855" b="7756"/>
          <a:stretch/>
        </p:blipFill>
        <p:spPr bwMode="auto">
          <a:xfrm>
            <a:off x="1547664" y="332656"/>
            <a:ext cx="6767442" cy="624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93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43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49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74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88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7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024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4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03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284</TotalTime>
  <Words>177</Words>
  <Application>Microsoft Office PowerPoint</Application>
  <PresentationFormat>Экран (4:3)</PresentationFormat>
  <Paragraphs>18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Солнцестояние</vt:lpstr>
      <vt:lpstr>Использование сетевых инструментов и ресурсов в обучении. Развитие письменной и устной речи учащихся.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сетевых инструментов и ресурсов в обучении. Развитие письменной и устной речи учащихся</dc:title>
  <dc:creator>Гульнара</dc:creator>
  <cp:lastModifiedBy>учитель</cp:lastModifiedBy>
  <cp:revision>18</cp:revision>
  <dcterms:created xsi:type="dcterms:W3CDTF">2021-02-18T04:13:55Z</dcterms:created>
  <dcterms:modified xsi:type="dcterms:W3CDTF">2021-02-19T05:32:52Z</dcterms:modified>
</cp:coreProperties>
</file>